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25C0A9-8B33-4D6B-94C0-3CBEB9DF1B46}" v="17" dt="2021-06-03T14:49:30.0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Кирюхова Ульяна Вячеславовна" userId="b441b6e7-9228-4d59-ad26-bb71d67f61b7" providerId="ADAL" clId="{FE25C0A9-8B33-4D6B-94C0-3CBEB9DF1B46}"/>
    <pc:docChg chg="undo custSel addSld modSld">
      <pc:chgData name="Кирюхова Ульяна Вячеславовна" userId="b441b6e7-9228-4d59-ad26-bb71d67f61b7" providerId="ADAL" clId="{FE25C0A9-8B33-4D6B-94C0-3CBEB9DF1B46}" dt="2021-06-03T15:35:27.119" v="361" actId="20577"/>
      <pc:docMkLst>
        <pc:docMk/>
      </pc:docMkLst>
      <pc:sldChg chg="modSp mod">
        <pc:chgData name="Кирюхова Ульяна Вячеславовна" userId="b441b6e7-9228-4d59-ad26-bb71d67f61b7" providerId="ADAL" clId="{FE25C0A9-8B33-4D6B-94C0-3CBEB9DF1B46}" dt="2021-06-03T15:35:27.119" v="361" actId="20577"/>
        <pc:sldMkLst>
          <pc:docMk/>
          <pc:sldMk cId="28656277" sldId="256"/>
        </pc:sldMkLst>
        <pc:spChg chg="mod">
          <ac:chgData name="Кирюхова Ульяна Вячеславовна" userId="b441b6e7-9228-4d59-ad26-bb71d67f61b7" providerId="ADAL" clId="{FE25C0A9-8B33-4D6B-94C0-3CBEB9DF1B46}" dt="2021-06-03T15:35:27.119" v="361" actId="20577"/>
          <ac:spMkLst>
            <pc:docMk/>
            <pc:sldMk cId="28656277" sldId="256"/>
            <ac:spMk id="2" creationId="{B9A28CC2-384E-490F-8DE1-50273BC49874}"/>
          </ac:spMkLst>
        </pc:spChg>
      </pc:sldChg>
      <pc:sldChg chg="modSp mod">
        <pc:chgData name="Кирюхова Ульяна Вячеславовна" userId="b441b6e7-9228-4d59-ad26-bb71d67f61b7" providerId="ADAL" clId="{FE25C0A9-8B33-4D6B-94C0-3CBEB9DF1B46}" dt="2021-06-03T14:24:11.690" v="19" actId="20577"/>
        <pc:sldMkLst>
          <pc:docMk/>
          <pc:sldMk cId="2906937117" sldId="258"/>
        </pc:sldMkLst>
        <pc:spChg chg="mod">
          <ac:chgData name="Кирюхова Ульяна Вячеславовна" userId="b441b6e7-9228-4d59-ad26-bb71d67f61b7" providerId="ADAL" clId="{FE25C0A9-8B33-4D6B-94C0-3CBEB9DF1B46}" dt="2021-06-03T14:24:11.690" v="19" actId="20577"/>
          <ac:spMkLst>
            <pc:docMk/>
            <pc:sldMk cId="2906937117" sldId="258"/>
            <ac:spMk id="5" creationId="{E2753703-77FC-40EA-A766-3E412F1BB8BE}"/>
          </ac:spMkLst>
        </pc:spChg>
      </pc:sldChg>
      <pc:sldChg chg="addSp delSp modSp mod modAnim">
        <pc:chgData name="Кирюхова Ульяна Вячеславовна" userId="b441b6e7-9228-4d59-ad26-bb71d67f61b7" providerId="ADAL" clId="{FE25C0A9-8B33-4D6B-94C0-3CBEB9DF1B46}" dt="2021-06-03T14:35:07.964" v="27" actId="1076"/>
        <pc:sldMkLst>
          <pc:docMk/>
          <pc:sldMk cId="2480799769" sldId="260"/>
        </pc:sldMkLst>
        <pc:picChg chg="add del mod">
          <ac:chgData name="Кирюхова Ульяна Вячеславовна" userId="b441b6e7-9228-4d59-ad26-bb71d67f61b7" providerId="ADAL" clId="{FE25C0A9-8B33-4D6B-94C0-3CBEB9DF1B46}" dt="2021-06-03T14:33:35.638" v="22" actId="478"/>
          <ac:picMkLst>
            <pc:docMk/>
            <pc:sldMk cId="2480799769" sldId="260"/>
            <ac:picMk id="3" creationId="{B48C1D9D-7B91-4BE1-85E1-F5C733AB7A0A}"/>
          </ac:picMkLst>
        </pc:picChg>
        <pc:picChg chg="add mod">
          <ac:chgData name="Кирюхова Ульяна Вячеславовна" userId="b441b6e7-9228-4d59-ad26-bb71d67f61b7" providerId="ADAL" clId="{FE25C0A9-8B33-4D6B-94C0-3CBEB9DF1B46}" dt="2021-06-03T14:34:21.312" v="25" actId="1076"/>
          <ac:picMkLst>
            <pc:docMk/>
            <pc:sldMk cId="2480799769" sldId="260"/>
            <ac:picMk id="5" creationId="{66C2B20B-6EA3-4BFD-B7B6-0702D5773255}"/>
          </ac:picMkLst>
        </pc:picChg>
        <pc:picChg chg="add mod">
          <ac:chgData name="Кирюхова Ульяна Вячеславовна" userId="b441b6e7-9228-4d59-ad26-bb71d67f61b7" providerId="ADAL" clId="{FE25C0A9-8B33-4D6B-94C0-3CBEB9DF1B46}" dt="2021-06-03T14:35:07.964" v="27" actId="1076"/>
          <ac:picMkLst>
            <pc:docMk/>
            <pc:sldMk cId="2480799769" sldId="260"/>
            <ac:picMk id="6" creationId="{F7677D4A-8BDC-459D-832E-E5278BCF0609}"/>
          </ac:picMkLst>
        </pc:picChg>
      </pc:sldChg>
      <pc:sldChg chg="addSp delSp modSp new mod setBg">
        <pc:chgData name="Кирюхова Ульяна Вячеславовна" userId="b441b6e7-9228-4d59-ad26-bb71d67f61b7" providerId="ADAL" clId="{FE25C0A9-8B33-4D6B-94C0-3CBEB9DF1B46}" dt="2021-06-03T14:49:44.214" v="350" actId="108"/>
        <pc:sldMkLst>
          <pc:docMk/>
          <pc:sldMk cId="3009342114" sldId="261"/>
        </pc:sldMkLst>
        <pc:spChg chg="del">
          <ac:chgData name="Кирюхова Ульяна Вячеславовна" userId="b441b6e7-9228-4d59-ad26-bb71d67f61b7" providerId="ADAL" clId="{FE25C0A9-8B33-4D6B-94C0-3CBEB9DF1B46}" dt="2021-06-03T14:37:05.140" v="29" actId="478"/>
          <ac:spMkLst>
            <pc:docMk/>
            <pc:sldMk cId="3009342114" sldId="261"/>
            <ac:spMk id="2" creationId="{8B7E929B-DE4D-4F03-BC7B-07AE121E1F0D}"/>
          </ac:spMkLst>
        </pc:spChg>
        <pc:spChg chg="del">
          <ac:chgData name="Кирюхова Ульяна Вячеславовна" userId="b441b6e7-9228-4d59-ad26-bb71d67f61b7" providerId="ADAL" clId="{FE25C0A9-8B33-4D6B-94C0-3CBEB9DF1B46}" dt="2021-06-03T14:37:07.543" v="30" actId="478"/>
          <ac:spMkLst>
            <pc:docMk/>
            <pc:sldMk cId="3009342114" sldId="261"/>
            <ac:spMk id="3" creationId="{3B2A1AC1-484E-4653-858E-991A44878366}"/>
          </ac:spMkLst>
        </pc:spChg>
        <pc:spChg chg="add mod">
          <ac:chgData name="Кирюхова Ульяна Вячеславовна" userId="b441b6e7-9228-4d59-ad26-bb71d67f61b7" providerId="ADAL" clId="{FE25C0A9-8B33-4D6B-94C0-3CBEB9DF1B46}" dt="2021-06-03T14:49:44.214" v="350" actId="108"/>
          <ac:spMkLst>
            <pc:docMk/>
            <pc:sldMk cId="3009342114" sldId="261"/>
            <ac:spMk id="4" creationId="{151F271A-A459-45F4-84C9-82D8F9E14907}"/>
          </ac:spMkLst>
        </pc:spChg>
      </pc:sldChg>
      <pc:sldChg chg="addSp delSp modSp new mod setBg">
        <pc:chgData name="Кирюхова Ульяна Вячеславовна" userId="b441b6e7-9228-4d59-ad26-bb71d67f61b7" providerId="ADAL" clId="{FE25C0A9-8B33-4D6B-94C0-3CBEB9DF1B46}" dt="2021-06-03T14:49:17.019" v="347" actId="255"/>
        <pc:sldMkLst>
          <pc:docMk/>
          <pc:sldMk cId="1881291632" sldId="262"/>
        </pc:sldMkLst>
        <pc:spChg chg="del">
          <ac:chgData name="Кирюхова Ульяна Вячеславовна" userId="b441b6e7-9228-4d59-ad26-bb71d67f61b7" providerId="ADAL" clId="{FE25C0A9-8B33-4D6B-94C0-3CBEB9DF1B46}" dt="2021-06-03T14:42:31.438" v="145" actId="478"/>
          <ac:spMkLst>
            <pc:docMk/>
            <pc:sldMk cId="1881291632" sldId="262"/>
            <ac:spMk id="2" creationId="{4C7EF0E0-90EE-4C50-A599-E10D2C8039B2}"/>
          </ac:spMkLst>
        </pc:spChg>
        <pc:spChg chg="del">
          <ac:chgData name="Кирюхова Ульяна Вячеславовна" userId="b441b6e7-9228-4d59-ad26-bb71d67f61b7" providerId="ADAL" clId="{FE25C0A9-8B33-4D6B-94C0-3CBEB9DF1B46}" dt="2021-06-03T14:42:35.377" v="146" actId="478"/>
          <ac:spMkLst>
            <pc:docMk/>
            <pc:sldMk cId="1881291632" sldId="262"/>
            <ac:spMk id="3" creationId="{387243A5-2782-4B75-8610-39A1172FA743}"/>
          </ac:spMkLst>
        </pc:spChg>
        <pc:spChg chg="add mod">
          <ac:chgData name="Кирюхова Ульяна Вячеславовна" userId="b441b6e7-9228-4d59-ad26-bb71d67f61b7" providerId="ADAL" clId="{FE25C0A9-8B33-4D6B-94C0-3CBEB9DF1B46}" dt="2021-06-03T14:49:17.019" v="347" actId="255"/>
          <ac:spMkLst>
            <pc:docMk/>
            <pc:sldMk cId="1881291632" sldId="262"/>
            <ac:spMk id="4" creationId="{0C5DD72E-968F-47A0-AE15-93FAFAB275CA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43598A-FDD8-4F98-86FA-6D6B08AAD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8AAF7DD-ED79-4788-AB8E-29C18DE3A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B2542C-D759-4293-9E1B-EC3C62D31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A0556D-42B9-40FC-B319-B160275DC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F632FA1-1FB3-4937-8300-84546F512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7169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419384-15BE-41B4-B9C6-E36ACE1FC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3E017F2-4FE7-4276-959B-35895A55A0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98C0FF-59A7-4822-81E7-43E4BA52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BE7F7B-E731-4493-AE24-F84ED1180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56538A-DF87-45BA-A48C-A71CC3BE4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7241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0785CFA-8114-46B6-9494-FE5112AB6E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E69ADB-98CF-435B-93C0-4D5797030D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74FBE0-AB94-4838-80F5-DF2A3B4C3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0A83D2-351E-49B6-A3C4-8EEA9B9CB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57E563-7CFA-428F-BE52-5257FFC70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454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79C824-42C5-4D52-85D9-E514F3B09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DC0E18-B4AA-4998-AE3E-EE145F2CA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97C16D-C44B-4A86-9432-AE89BC3DF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C44AB0-F8F8-4E79-9473-DBE9425C0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BF77CF1-5B34-42C2-9C8E-2AD283B3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6470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450257-DB51-4A13-AC3E-C252DB3E8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451111-41FC-4550-A40A-B962DAD3D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1ED005-C350-4D47-B181-A657CBD98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27E0B4-E719-4FC6-B46E-95ED22DEA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D5058B-55E5-4729-911A-0610CEA83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0484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0A6F95-C722-43E9-9336-E5D9E673A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5E74AD-9F86-4C71-A157-455E9DCE81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E2A011E-071C-4CAC-9C86-DDF3688D9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0B818E1-E47D-4F4D-AAF4-AB6788171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1ED1846-5723-40BD-9397-332FFACC4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C7B4B3-AE65-485B-909C-10282E51D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1035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1AFFFB-E857-46D5-9AAA-9B208CF90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D73E3-ACEF-40A9-933A-8753522DE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08C28A-1C5B-4884-A20C-B0109058E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1F5FC81-5888-4D96-B180-B5888E89F9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E777AF8-C3D4-4999-98C1-6E5338C696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0A3E7C6-2C1C-4CEA-AC35-D85B2A9C0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AE168AF-F518-4796-9AFB-DD9AD7F01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292BC7-AD9E-4AC4-909C-FC3435C8C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6672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81606-1143-436B-BCF3-494CB918E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C0D6735-B4BB-4F71-BD12-66D9E44E1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65C835C-0E05-4482-B208-41369D7C0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B546FA8-3EFB-4AA8-943E-8DC360F89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0899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8B647D5-0F29-4936-A749-E1F49046B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02DD019-379D-42A6-9959-DC1390898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ED38CCD-084A-4597-B3FC-587FF1F34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7156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9DCBA3-CBE4-4AB6-A6AC-751F1ABF7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BA13ED-726C-4100-991C-75FE112933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3B857F6-4FA6-435E-BFD0-5641037B3B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D27D36-0682-4AB5-9BBD-14D251098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580E5B6-C7CD-482A-AB0C-6BF492329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20FA777-068F-4DF1-B106-34B9907D2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2812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E3FBB8-97D0-468B-835C-9D4A7876E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8E5E14A-316B-4B6A-947C-E4564F667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69246A8-3B71-4599-ACAA-186638678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04E4A8C-5A76-459A-B399-C8143939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F580BB0-CACE-48C0-BDC8-2C2C5564E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10B90C-316D-45E3-BEB6-CC462D1F9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369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55C702-BB79-4FBB-8778-8455CB383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CD7548-D46B-4905-872A-9CDDD4A67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DD99D7-128E-40A0-B4EA-27AC2900D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D011BA-CEBD-4105-99FA-0665A64797BF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E1D67C-8AE3-4CBA-9571-E7AF19B852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21D99C-710A-408D-AF0C-31A9C109CE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61454-57E1-4F8D-8E23-AB76D8BF94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8549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A28CC2-384E-490F-8DE1-50273BC498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6040" y="1079500"/>
            <a:ext cx="9519920" cy="4699000"/>
          </a:xfrm>
          <a:solidFill>
            <a:schemeClr val="tx1">
              <a:alpha val="50000"/>
            </a:schemeClr>
          </a:solidFill>
          <a:ln w="19050"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r>
              <a:rPr lang="ru-RU" sz="8000" dirty="0">
                <a:solidFill>
                  <a:schemeClr val="bg1"/>
                </a:solidFill>
              </a:rPr>
              <a:t>Создание </a:t>
            </a:r>
            <a:r>
              <a:rPr lang="en-US" sz="8000" dirty="0">
                <a:solidFill>
                  <a:schemeClr val="bg1"/>
                </a:solidFill>
              </a:rPr>
              <a:t>Telegram Bot</a:t>
            </a:r>
            <a:r>
              <a:rPr lang="ru-RU" sz="8000" dirty="0">
                <a:solidFill>
                  <a:schemeClr val="bg1"/>
                </a:solidFill>
              </a:rPr>
              <a:t> на </a:t>
            </a:r>
            <a:r>
              <a:rPr lang="en-US" sz="8000" dirty="0">
                <a:solidFill>
                  <a:schemeClr val="bg1"/>
                </a:solidFill>
              </a:rPr>
              <a:t>Python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sz="2400" dirty="0">
                <a:solidFill>
                  <a:schemeClr val="bg1"/>
                </a:solidFill>
                <a:ea typeface="+mn-ea"/>
                <a:cs typeface="+mn-cs"/>
              </a:rPr>
            </a:br>
            <a:r>
              <a:rPr lang="ru-RU" sz="3600" dirty="0">
                <a:solidFill>
                  <a:schemeClr val="bg1"/>
                </a:solidFill>
                <a:ea typeface="+mn-ea"/>
                <a:cs typeface="+mn-cs"/>
              </a:rPr>
              <a:t>Авторы: Кирюхова У. В., Копусова А. В</a:t>
            </a:r>
            <a:r>
              <a:rPr lang="en-US" sz="3600" dirty="0">
                <a:solidFill>
                  <a:schemeClr val="bg1"/>
                </a:solidFill>
                <a:ea typeface="+mn-ea"/>
                <a:cs typeface="+mn-cs"/>
              </a:rPr>
              <a:t> </a:t>
            </a:r>
            <a:br>
              <a:rPr lang="en-US" sz="3600" dirty="0">
                <a:solidFill>
                  <a:schemeClr val="bg1"/>
                </a:solidFill>
                <a:ea typeface="+mn-ea"/>
                <a:cs typeface="+mn-cs"/>
              </a:rPr>
            </a:br>
            <a:r>
              <a:rPr lang="ru-RU" sz="3600" dirty="0">
                <a:solidFill>
                  <a:schemeClr val="bg1"/>
                </a:solidFill>
                <a:ea typeface="+mn-ea"/>
                <a:cs typeface="+mn-cs"/>
              </a:rPr>
              <a:t>ПМ-2001</a:t>
            </a:r>
            <a:br>
              <a:rPr lang="ru-RU" dirty="0">
                <a:solidFill>
                  <a:schemeClr val="bg1"/>
                </a:solidFill>
              </a:rPr>
            </a:b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6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6F187DA-6DD5-4728-9646-C9F81CBF789D}"/>
              </a:ext>
            </a:extLst>
          </p:cNvPr>
          <p:cNvSpPr txBox="1"/>
          <p:nvPr/>
        </p:nvSpPr>
        <p:spPr>
          <a:xfrm>
            <a:off x="843280" y="605684"/>
            <a:ext cx="10505440" cy="5416868"/>
          </a:xfrm>
          <a:prstGeom prst="rect">
            <a:avLst/>
          </a:prstGeom>
          <a:solidFill>
            <a:schemeClr val="tx1">
              <a:alpha val="50000"/>
            </a:schemeClr>
          </a:solidFill>
          <a:ln w="190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4800" b="1" i="0" dirty="0">
                <a:solidFill>
                  <a:srgbClr val="C9D1D9"/>
                </a:solidFill>
                <a:effectLst/>
                <a:latin typeface="+mj-lt"/>
              </a:rPr>
              <a:t>Цель </a:t>
            </a:r>
            <a:r>
              <a:rPr lang="ru-RU" sz="4800" b="1" dirty="0">
                <a:solidFill>
                  <a:srgbClr val="C9D1D9"/>
                </a:solidFill>
                <a:latin typeface="+mj-lt"/>
              </a:rPr>
              <a:t>и задачи </a:t>
            </a:r>
            <a:r>
              <a:rPr lang="ru-RU" sz="4800" b="1" i="0" dirty="0">
                <a:solidFill>
                  <a:srgbClr val="C9D1D9"/>
                </a:solidFill>
                <a:effectLst/>
                <a:latin typeface="+mj-lt"/>
              </a:rPr>
              <a:t>проекта</a:t>
            </a:r>
            <a:endParaRPr lang="en-US" sz="4000" b="1" i="0" dirty="0">
              <a:solidFill>
                <a:srgbClr val="C9D1D9"/>
              </a:solidFill>
              <a:effectLst/>
              <a:latin typeface="+mj-lt"/>
            </a:endParaRPr>
          </a:p>
          <a:p>
            <a:pPr algn="l"/>
            <a:r>
              <a:rPr lang="ru-RU" sz="4000" b="1" i="0" dirty="0">
                <a:solidFill>
                  <a:srgbClr val="C9D1D9"/>
                </a:solidFill>
                <a:effectLst/>
                <a:latin typeface="+mj-lt"/>
              </a:rPr>
              <a:t>Цель: </a:t>
            </a:r>
            <a:endParaRPr lang="en-US" sz="4000" b="1" i="0" dirty="0">
              <a:solidFill>
                <a:srgbClr val="C9D1D9"/>
              </a:solidFill>
              <a:effectLst/>
              <a:latin typeface="+mj-lt"/>
            </a:endParaRPr>
          </a:p>
          <a:p>
            <a:pPr marL="457200" indent="-457200" algn="l">
              <a:buFont typeface="Courier New" panose="02070309020205020404" pitchFamily="49" charset="0"/>
              <a:buChar char="o"/>
            </a:pPr>
            <a:r>
              <a:rPr lang="ru-RU" sz="3200" b="0" i="0" dirty="0">
                <a:solidFill>
                  <a:srgbClr val="C9D1D9"/>
                </a:solidFill>
                <a:effectLst/>
                <a:latin typeface="+mj-lt"/>
              </a:rPr>
              <a:t>создать телеграм-бота, подбирающего фильм или сериал по предпочтениям пользователя</a:t>
            </a:r>
          </a:p>
          <a:p>
            <a:pPr algn="l"/>
            <a:r>
              <a:rPr lang="ru-RU" sz="4000" b="1" dirty="0">
                <a:solidFill>
                  <a:srgbClr val="C9D1D9"/>
                </a:solidFill>
                <a:latin typeface="+mj-lt"/>
              </a:rPr>
              <a:t>Задачи: </a:t>
            </a:r>
            <a:endParaRPr lang="en-US" sz="4000" b="1" dirty="0">
              <a:solidFill>
                <a:srgbClr val="C9D1D9"/>
              </a:solidFill>
              <a:latin typeface="+mj-lt"/>
            </a:endParaRPr>
          </a:p>
          <a:p>
            <a:pPr marL="457200" indent="-457200" algn="l">
              <a:buFont typeface="Courier New" panose="02070309020205020404" pitchFamily="49" charset="0"/>
              <a:buChar char="o"/>
            </a:pPr>
            <a:r>
              <a:rPr lang="ru-RU" sz="3200" b="0" i="0" dirty="0">
                <a:solidFill>
                  <a:srgbClr val="C9D1D9"/>
                </a:solidFill>
                <a:effectLst/>
                <a:latin typeface="+mj-lt"/>
              </a:rPr>
              <a:t>изучить библиотеку </a:t>
            </a:r>
            <a:r>
              <a:rPr lang="ru-RU" sz="3600" b="1" i="0" dirty="0" err="1">
                <a:solidFill>
                  <a:srgbClr val="C9D1D9"/>
                </a:solidFill>
                <a:effectLst/>
                <a:latin typeface="+mj-lt"/>
              </a:rPr>
              <a:t>pytelegrambotAPI</a:t>
            </a:r>
            <a:endParaRPr lang="ru-RU" sz="3600" dirty="0">
              <a:solidFill>
                <a:srgbClr val="C9D1D9"/>
              </a:solidFill>
              <a:latin typeface="+mj-lt"/>
            </a:endParaRPr>
          </a:p>
          <a:p>
            <a:pPr marL="457200" indent="-457200" algn="l">
              <a:buFont typeface="Courier New" panose="02070309020205020404" pitchFamily="49" charset="0"/>
              <a:buChar char="o"/>
            </a:pPr>
            <a:r>
              <a:rPr lang="ru-RU" sz="3200" b="0" i="0" dirty="0">
                <a:solidFill>
                  <a:srgbClr val="C9D1D9"/>
                </a:solidFill>
                <a:effectLst/>
                <a:latin typeface="+mj-lt"/>
              </a:rPr>
              <a:t>изучить библиотеку </a:t>
            </a:r>
            <a:r>
              <a:rPr lang="ru-RU" sz="3600" b="1" i="0" dirty="0">
                <a:solidFill>
                  <a:srgbClr val="C9D1D9"/>
                </a:solidFill>
                <a:effectLst/>
                <a:latin typeface="+mj-lt"/>
              </a:rPr>
              <a:t>beautifulsoup4</a:t>
            </a:r>
            <a:endParaRPr lang="en-US" sz="3600" b="1" i="0" dirty="0">
              <a:solidFill>
                <a:srgbClr val="C9D1D9"/>
              </a:solidFill>
              <a:effectLst/>
              <a:latin typeface="+mj-lt"/>
            </a:endParaRPr>
          </a:p>
          <a:p>
            <a:pPr marL="457200" indent="-457200" algn="l">
              <a:buFont typeface="Courier New" panose="02070309020205020404" pitchFamily="49" charset="0"/>
              <a:buChar char="o"/>
            </a:pPr>
            <a:r>
              <a:rPr lang="ru-RU" sz="3200" b="0" i="0" dirty="0">
                <a:solidFill>
                  <a:srgbClr val="C9D1D9"/>
                </a:solidFill>
                <a:effectLst/>
                <a:latin typeface="+mj-lt"/>
              </a:rPr>
              <a:t>создать телеграм-бот</a:t>
            </a:r>
            <a:r>
              <a:rPr lang="ru-RU" sz="3200" dirty="0">
                <a:solidFill>
                  <a:srgbClr val="C9D1D9"/>
                </a:solidFill>
                <a:latin typeface="+mj-lt"/>
              </a:rPr>
              <a:t>а с использованием вышеуказанных библиотек</a:t>
            </a:r>
            <a:endParaRPr lang="ru-RU" sz="3200" b="0" i="0" dirty="0">
              <a:solidFill>
                <a:srgbClr val="C9D1D9"/>
              </a:solidFill>
              <a:effectLst/>
              <a:latin typeface="+mj-lt"/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C116110-53FB-4A25-A4D9-94ED4CC1D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56319" y="3543882"/>
            <a:ext cx="3206150" cy="311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93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2753703-77FC-40EA-A766-3E412F1BB8BE}"/>
              </a:ext>
            </a:extLst>
          </p:cNvPr>
          <p:cNvSpPr txBox="1"/>
          <p:nvPr/>
        </p:nvSpPr>
        <p:spPr>
          <a:xfrm>
            <a:off x="960120" y="1520785"/>
            <a:ext cx="10271760" cy="4308872"/>
          </a:xfrm>
          <a:prstGeom prst="rect">
            <a:avLst/>
          </a:prstGeom>
          <a:solidFill>
            <a:schemeClr val="tx1">
              <a:alpha val="50000"/>
            </a:schemeClr>
          </a:solidFill>
          <a:ln w="190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>
                <a:solidFill>
                  <a:srgbClr val="C9D1D9"/>
                </a:solidFill>
                <a:latin typeface="+mj-lt"/>
              </a:rPr>
              <a:t>Реализация проекта</a:t>
            </a:r>
          </a:p>
          <a:p>
            <a:pPr algn="just"/>
            <a:r>
              <a:rPr lang="ru-RU" sz="3200" dirty="0">
                <a:solidFill>
                  <a:srgbClr val="C9D1D9"/>
                </a:solidFill>
                <a:latin typeface="+mj-lt"/>
              </a:rPr>
              <a:t>Проект полностью реализован на языке </a:t>
            </a:r>
            <a:r>
              <a:rPr lang="en-US" sz="3600" b="1" dirty="0">
                <a:solidFill>
                  <a:srgbClr val="C9D1D9"/>
                </a:solidFill>
                <a:latin typeface="+mj-lt"/>
              </a:rPr>
              <a:t>P</a:t>
            </a:r>
            <a:r>
              <a:rPr lang="ru-RU" sz="3600" b="1" dirty="0">
                <a:solidFill>
                  <a:srgbClr val="C9D1D9"/>
                </a:solidFill>
                <a:latin typeface="+mj-lt"/>
              </a:rPr>
              <a:t>ython</a:t>
            </a:r>
            <a:r>
              <a:rPr lang="ru-RU" sz="3200" dirty="0">
                <a:solidFill>
                  <a:srgbClr val="C9D1D9"/>
                </a:solidFill>
                <a:latin typeface="+mj-lt"/>
              </a:rPr>
              <a:t>. Для работы бота используется библиотека </a:t>
            </a:r>
            <a:r>
              <a:rPr lang="ru-RU" sz="3600" b="1" dirty="0">
                <a:solidFill>
                  <a:srgbClr val="C9D1D9"/>
                </a:solidFill>
                <a:latin typeface="+mj-lt"/>
              </a:rPr>
              <a:t>pyTelegramBotAPI.</a:t>
            </a:r>
            <a:r>
              <a:rPr lang="ru-RU" sz="3200" dirty="0">
                <a:solidFill>
                  <a:srgbClr val="C9D1D9"/>
                </a:solidFill>
                <a:latin typeface="+mj-lt"/>
              </a:rPr>
              <a:t> Для парсинга и преобразования данных с кинопоиска используется парсер </a:t>
            </a:r>
            <a:r>
              <a:rPr lang="en-US" sz="3600" b="1" dirty="0">
                <a:solidFill>
                  <a:srgbClr val="C9D1D9"/>
                </a:solidFill>
                <a:latin typeface="+mj-lt"/>
              </a:rPr>
              <a:t>B</a:t>
            </a:r>
            <a:r>
              <a:rPr lang="ru-RU" sz="3600" b="1" dirty="0">
                <a:solidFill>
                  <a:srgbClr val="C9D1D9"/>
                </a:solidFill>
                <a:latin typeface="+mj-lt"/>
              </a:rPr>
              <a:t>eautiful</a:t>
            </a:r>
            <a:r>
              <a:rPr lang="en-US" sz="3600" b="1" dirty="0">
                <a:solidFill>
                  <a:srgbClr val="C9D1D9"/>
                </a:solidFill>
                <a:latin typeface="+mj-lt"/>
              </a:rPr>
              <a:t>S</a:t>
            </a:r>
            <a:r>
              <a:rPr lang="ru-RU" sz="3600" b="1" dirty="0" err="1">
                <a:solidFill>
                  <a:srgbClr val="C9D1D9"/>
                </a:solidFill>
                <a:latin typeface="+mj-lt"/>
              </a:rPr>
              <a:t>oup</a:t>
            </a:r>
            <a:r>
              <a:rPr lang="ru-RU" sz="3200" dirty="0">
                <a:solidFill>
                  <a:srgbClr val="C9D1D9"/>
                </a:solidFill>
                <a:latin typeface="+mj-lt"/>
              </a:rPr>
              <a:t> и библиотека </a:t>
            </a:r>
            <a:r>
              <a:rPr lang="en-US" sz="3600" b="1" dirty="0">
                <a:solidFill>
                  <a:srgbClr val="C9D1D9"/>
                </a:solidFill>
                <a:latin typeface="+mj-lt"/>
              </a:rPr>
              <a:t>ht</a:t>
            </a:r>
            <a:r>
              <a:rPr lang="ru-RU" sz="3600" b="1" dirty="0">
                <a:solidFill>
                  <a:srgbClr val="C9D1D9"/>
                </a:solidFill>
                <a:latin typeface="+mj-lt"/>
              </a:rPr>
              <a:t>ml.</a:t>
            </a:r>
            <a:r>
              <a:rPr lang="ru-RU" sz="3200" dirty="0">
                <a:solidFill>
                  <a:srgbClr val="C9D1D9"/>
                </a:solidFill>
                <a:latin typeface="+mj-lt"/>
              </a:rPr>
              <a:t> Для составления HTTP-запросов используется пакет </a:t>
            </a:r>
            <a:r>
              <a:rPr lang="ru-RU" sz="3600" b="1" dirty="0">
                <a:solidFill>
                  <a:srgbClr val="C9D1D9"/>
                </a:solidFill>
                <a:latin typeface="+mj-lt"/>
              </a:rPr>
              <a:t>requests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36C3EB5-08EF-471B-8DA3-9CA7C69CE1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8" b="31944"/>
          <a:stretch/>
        </p:blipFill>
        <p:spPr>
          <a:xfrm>
            <a:off x="9518357" y="651851"/>
            <a:ext cx="2673643" cy="17378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43F9D36-D259-4A74-8B86-8F77F9B6A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134" b="94707" l="10000" r="90000">
                        <a14:foregroundMark x1="33804" y1="88469" x2="52500" y2="96786"/>
                        <a14:foregroundMark x1="52500" y1="96786" x2="59239" y2="94896"/>
                        <a14:foregroundMark x1="59239" y1="94896" x2="64891" y2="86957"/>
                        <a14:foregroundMark x1="64891" y1="86957" x2="65109" y2="86011"/>
                        <a14:foregroundMark x1="64130" y1="10586" x2="43043" y2="7183"/>
                        <a14:foregroundMark x1="43043" y1="7183" x2="38152" y2="11153"/>
                        <a14:foregroundMark x1="38152" y1="11153" x2="36413" y2="13611"/>
                        <a14:foregroundMark x1="53043" y1="1134" x2="48370" y2="18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649" y="708790"/>
            <a:ext cx="2824329" cy="162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937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E8F1AB-4F99-474D-99FC-4503554411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9" b="89955" l="9903" r="92029">
                        <a14:foregroundMark x1="31763" y1="40290" x2="14855" y2="41685"/>
                        <a14:foregroundMark x1="14855" y1="41685" x2="39251" y2="46094"/>
                        <a14:foregroundMark x1="39251" y1="46094" x2="65700" y2="46652"/>
                        <a14:foregroundMark x1="65700" y1="46652" x2="86836" y2="45815"/>
                        <a14:foregroundMark x1="86836" y1="45815" x2="56884" y2="39732"/>
                        <a14:foregroundMark x1="56884" y1="39732" x2="30072" y2="39286"/>
                        <a14:foregroundMark x1="72101" y1="39676" x2="90821" y2="41350"/>
                        <a14:foregroundMark x1="90821" y1="41350" x2="92029" y2="41629"/>
                        <a14:foregroundMark x1="58937" y1="44420" x2="56401" y2="447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6" t="36745" r="1857" b="50402"/>
          <a:stretch/>
        </p:blipFill>
        <p:spPr>
          <a:xfrm>
            <a:off x="3580485" y="1078044"/>
            <a:ext cx="5031027" cy="1453771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127B23A-3122-42E5-9E39-D4439E27CBA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14" b="89901" l="4667" r="92000">
                        <a14:foregroundMark x1="92133" y1="74938" x2="68000" y2="74815"/>
                        <a14:foregroundMark x1="76400" y1="81835" x2="10533" y2="85591"/>
                        <a14:foregroundMark x1="79867" y1="78818" x2="14667" y2="81219"/>
                        <a14:foregroundMark x1="14667" y1="81219" x2="26267" y2="87623"/>
                        <a14:foregroundMark x1="26267" y1="87623" x2="65600" y2="87562"/>
                        <a14:foregroundMark x1="65600" y1="87562" x2="81600" y2="84113"/>
                        <a14:foregroundMark x1="81600" y1="84113" x2="83467" y2="79372"/>
                        <a14:foregroundMark x1="5200" y1="89163" x2="4667" y2="78571"/>
                        <a14:backgroundMark x1="66933" y1="70443" x2="29867" y2="713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922" t="69751" b="7036"/>
          <a:stretch/>
        </p:blipFill>
        <p:spPr>
          <a:xfrm>
            <a:off x="3580485" y="3526654"/>
            <a:ext cx="5031027" cy="250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146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C2B20B-6EA3-4BFD-B7B6-0702D57732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2" y="295275"/>
            <a:ext cx="6400800" cy="6267450"/>
          </a:xfrm>
          <a:prstGeom prst="rect">
            <a:avLst/>
          </a:prstGeom>
        </p:spPr>
      </p:pic>
      <p:pic>
        <p:nvPicPr>
          <p:cNvPr id="6" name="video_2021-06-03_16-02-35">
            <a:hlinkClick r:id="" action="ppaction://media"/>
            <a:extLst>
              <a:ext uri="{FF2B5EF4-FFF2-40B4-BE49-F238E27FC236}">
                <a16:creationId xmlns:a16="http://schemas.microsoft.com/office/drawing/2014/main" id="{F7677D4A-8BDC-459D-832E-E5278BCF06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80.011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61350" y="198437"/>
            <a:ext cx="2925763" cy="646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799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1F271A-A459-45F4-84C9-82D8F9E14907}"/>
              </a:ext>
            </a:extLst>
          </p:cNvPr>
          <p:cNvSpPr txBox="1"/>
          <p:nvPr/>
        </p:nvSpPr>
        <p:spPr>
          <a:xfrm>
            <a:off x="792480" y="1588016"/>
            <a:ext cx="10607040" cy="3681968"/>
          </a:xfrm>
          <a:prstGeom prst="rect">
            <a:avLst/>
          </a:prstGeom>
          <a:solidFill>
            <a:schemeClr val="tx1">
              <a:alpha val="50000"/>
            </a:schemeClr>
          </a:solidFill>
          <a:ln w="190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>
                <a:solidFill>
                  <a:srgbClr val="C9D1D9"/>
                </a:solidFill>
                <a:latin typeface="+mj-lt"/>
              </a:rPr>
              <a:t>Итоги: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ru-RU" sz="3200" dirty="0">
                <a:solidFill>
                  <a:srgbClr val="C9D1D9"/>
                </a:solidFill>
                <a:latin typeface="+mj-lt"/>
              </a:rPr>
              <a:t>были изучены способы получения информации с сайта при помощи парсера </a:t>
            </a:r>
            <a:r>
              <a:rPr lang="ru-RU" sz="3600" b="1" dirty="0">
                <a:solidFill>
                  <a:srgbClr val="C9D1D9"/>
                </a:solidFill>
                <a:latin typeface="+mj-lt"/>
              </a:rPr>
              <a:t>beautifusoup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ru-RU" sz="3200" dirty="0">
                <a:solidFill>
                  <a:srgbClr val="C9D1D9"/>
                </a:solidFill>
                <a:latin typeface="+mj-lt"/>
              </a:rPr>
              <a:t>была изучена библиотека </a:t>
            </a:r>
            <a:r>
              <a:rPr lang="ru-RU" sz="3600" b="1" dirty="0">
                <a:solidFill>
                  <a:srgbClr val="C9D1D9"/>
                </a:solidFill>
                <a:latin typeface="+mj-lt"/>
              </a:rPr>
              <a:t>pyTelegramBotAPI</a:t>
            </a:r>
            <a:r>
              <a:rPr lang="ru-RU" sz="3200" dirty="0">
                <a:solidFill>
                  <a:srgbClr val="C9D1D9"/>
                </a:solidFill>
                <a:latin typeface="+mj-lt"/>
              </a:rPr>
              <a:t> 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ru-RU" sz="3200" dirty="0">
                <a:solidFill>
                  <a:srgbClr val="C9D1D9"/>
                </a:solidFill>
                <a:latin typeface="+mj-lt"/>
              </a:rPr>
              <a:t>создан телеграм чат-бот, удовлетворяющий поставленной цели</a:t>
            </a:r>
            <a:br>
              <a:rPr lang="ru-RU" dirty="0">
                <a:solidFill>
                  <a:schemeClr val="bg1"/>
                </a:solidFill>
              </a:rPr>
            </a:b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42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5DD72E-968F-47A0-AE15-93FAFAB275CA}"/>
              </a:ext>
            </a:extLst>
          </p:cNvPr>
          <p:cNvSpPr txBox="1"/>
          <p:nvPr/>
        </p:nvSpPr>
        <p:spPr>
          <a:xfrm>
            <a:off x="513080" y="1890117"/>
            <a:ext cx="11165840" cy="3139321"/>
          </a:xfrm>
          <a:prstGeom prst="rect">
            <a:avLst/>
          </a:prstGeom>
          <a:solidFill>
            <a:schemeClr val="tx1">
              <a:alpha val="50000"/>
            </a:schemeClr>
          </a:solidFill>
          <a:ln w="190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>
                <a:solidFill>
                  <a:srgbClr val="C9D1D9"/>
                </a:solidFill>
                <a:latin typeface="+mj-lt"/>
              </a:rPr>
              <a:t>Благодарим за внимание!</a:t>
            </a:r>
          </a:p>
          <a:p>
            <a:pPr algn="ctr"/>
            <a:endParaRPr lang="ru-RU" dirty="0">
              <a:solidFill>
                <a:schemeClr val="bg1"/>
              </a:solidFill>
            </a:endParaRPr>
          </a:p>
          <a:p>
            <a:pPr algn="ctr"/>
            <a:r>
              <a:rPr lang="ru-RU" sz="3200" dirty="0">
                <a:solidFill>
                  <a:srgbClr val="C9D1D9"/>
                </a:solidFill>
                <a:latin typeface="+mj-lt"/>
              </a:rPr>
              <a:t>Ссылка на </a:t>
            </a:r>
            <a:r>
              <a:rPr lang="en-US" sz="3600" b="1" dirty="0">
                <a:solidFill>
                  <a:srgbClr val="C9D1D9"/>
                </a:solidFill>
                <a:latin typeface="+mj-lt"/>
              </a:rPr>
              <a:t>GitHub</a:t>
            </a:r>
            <a:r>
              <a:rPr lang="en-US" sz="3200" dirty="0">
                <a:solidFill>
                  <a:srgbClr val="C9D1D9"/>
                </a:solidFill>
                <a:latin typeface="+mj-lt"/>
              </a:rPr>
              <a:t>:</a:t>
            </a:r>
          </a:p>
          <a:p>
            <a:pPr algn="ctr"/>
            <a:r>
              <a:rPr lang="en-US" sz="3200" dirty="0">
                <a:solidFill>
                  <a:srgbClr val="C9D1D9"/>
                </a:solidFill>
                <a:latin typeface="+mj-lt"/>
              </a:rPr>
              <a:t>https://github.com/ylianakiryukhova1/chill-bot-project</a:t>
            </a:r>
          </a:p>
          <a:p>
            <a:pPr algn="ctr"/>
            <a:endParaRPr lang="en-US" sz="3200" dirty="0">
              <a:solidFill>
                <a:srgbClr val="C9D1D9"/>
              </a:solidFill>
              <a:latin typeface="+mj-lt"/>
            </a:endParaRPr>
          </a:p>
          <a:p>
            <a:pPr algn="ctr"/>
            <a:r>
              <a:rPr lang="ru-RU" sz="3200" dirty="0">
                <a:solidFill>
                  <a:srgbClr val="C9D1D9"/>
                </a:solidFill>
                <a:latin typeface="+mj-lt"/>
              </a:rPr>
              <a:t>По вопросам и предложениям: </a:t>
            </a:r>
            <a:r>
              <a:rPr lang="en-US" sz="3200" dirty="0">
                <a:solidFill>
                  <a:srgbClr val="C9D1D9"/>
                </a:solidFill>
                <a:latin typeface="+mj-lt"/>
              </a:rPr>
              <a:t>yliana201575@gmail.com</a:t>
            </a:r>
            <a:endParaRPr lang="ru-RU" sz="3200" dirty="0">
              <a:solidFill>
                <a:srgbClr val="C9D1D9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812916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145</Words>
  <Application>Microsoft Office PowerPoint</Application>
  <PresentationFormat>Широкоэкранный</PresentationFormat>
  <Paragraphs>20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Тема Office</vt:lpstr>
      <vt:lpstr>Создание Telegram Bot на Python   Авторы: Кирюхова У. В., Копусова А. В  ПМ-2001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Telegram Bot</dc:title>
  <dc:creator>Копусова Анастасия Вячеславовна</dc:creator>
  <cp:lastModifiedBy>Кирюхова Ульяна Вячеславовна</cp:lastModifiedBy>
  <cp:revision>11</cp:revision>
  <dcterms:created xsi:type="dcterms:W3CDTF">2021-06-03T10:24:01Z</dcterms:created>
  <dcterms:modified xsi:type="dcterms:W3CDTF">2021-06-03T15:35:47Z</dcterms:modified>
</cp:coreProperties>
</file>

<file path=docProps/thumbnail.jpeg>
</file>